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8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Fira Sans" panose="020B0803050000020004" pitchFamily="34" charset="0"/>
      <p:bold r:id="rId18"/>
    </p:embeddedFont>
    <p:embeddedFont>
      <p:font typeface="Fira Sans" panose="020B0803050000020004" pitchFamily="34" charset="-122"/>
      <p:bold r:id="rId19"/>
    </p:embeddedFont>
    <p:embeddedFont>
      <p:font typeface="Fira Sans" panose="020B0803050000020004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18870" y="310515"/>
            <a:ext cx="13252450" cy="7275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000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  <a:sym typeface="+mn-ea"/>
              </a:rPr>
              <a:t>TITLE </a:t>
            </a: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  <a:sym typeface="+mn-ea"/>
              </a:rPr>
              <a:t>:</a:t>
            </a:r>
            <a:r>
              <a:rPr lang="en-US" sz="40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Movie Recommendation System Using NLP</a:t>
            </a:r>
            <a:endParaRPr lang="en-US" sz="4000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 sz="4000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  <a:sym typeface="+mn-ea"/>
              </a:rPr>
              <a:t>TEAM MEMBERS :</a:t>
            </a:r>
            <a:endParaRPr lang="en-US" sz="4000" dirty="0">
              <a:solidFill>
                <a:srgbClr val="F94CAF"/>
              </a:solidFill>
              <a:latin typeface="Inconsolata Bold" pitchFamily="34" charset="0"/>
              <a:ea typeface="Inconsolata Bold" pitchFamily="34" charset="-122"/>
              <a:cs typeface="Inconsolata Bold" pitchFamily="34" charset="-120"/>
              <a:sym typeface="+mn-ea"/>
            </a:endParaRPr>
          </a:p>
          <a:p>
            <a:endParaRPr lang="en-US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Ameen khan (211P025)</a:t>
            </a:r>
            <a:endParaRPr lang="en-US" sz="2800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Aditya Vishwakarma (211P035)</a:t>
            </a:r>
            <a:endParaRPr lang="en-US" sz="2800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Mohammed Ahsan Ansari (211P028)</a:t>
            </a:r>
            <a:endParaRPr lang="en-US" sz="2800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Mohammed Salim Shaikh (211P017)</a:t>
            </a:r>
            <a:endParaRPr lang="en-US" sz="2800">
              <a:solidFill>
                <a:srgbClr val="FF0000"/>
              </a:solidFill>
              <a:latin typeface="Fira Sans" panose="020B0803050000020004" pitchFamily="34" charset="0"/>
              <a:cs typeface="Fira Sans" panose="020B0803050000020004" pitchFamily="34" charset="0"/>
            </a:endParaRPr>
          </a:p>
          <a:p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 sz="4000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  <a:sym typeface="+mn-ea"/>
              </a:rPr>
              <a:t>SUBJECT :</a:t>
            </a:r>
            <a:r>
              <a:rPr lang="en-US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  <a:sym typeface="+mn-ea"/>
              </a:rPr>
              <a:t> </a:t>
            </a:r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Natural Language Processing (NLP)</a:t>
            </a:r>
            <a:endParaRPr lang="en-US" sz="2800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  <a:p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 </a:t>
            </a:r>
            <a:r>
              <a:rPr lang="en-US" sz="4000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  <a:sym typeface="+mn-ea"/>
              </a:rPr>
              <a:t>FACULTY :</a:t>
            </a:r>
            <a:r>
              <a:rPr lang="en-US" sz="28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  <a:sym typeface="+mn-ea"/>
              </a:rPr>
              <a:t>RAMYA KANAGARAJ</a:t>
            </a:r>
            <a:endParaRPr lang="en-US" sz="2800" dirty="0">
              <a:solidFill>
                <a:srgbClr val="DAD1E6"/>
              </a:solidFill>
              <a:latin typeface="Fira Sans" panose="020B0803050000020004" pitchFamily="34" charset="0"/>
              <a:ea typeface="Fira Sans" panose="020B0803050000020004" pitchFamily="34" charset="-122"/>
              <a:cs typeface="Fira Sans" panose="020B0803050000020004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907161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Hybrid Recommendation Approaches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5" name="Text 2"/>
          <p:cNvSpPr/>
          <p:nvPr/>
        </p:nvSpPr>
        <p:spPr>
          <a:xfrm>
            <a:off x="963811" y="5116949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Weighted Hybrid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Combines collaborative and content-based filtering, with adjustable weights to balance the influence of each approach.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9" name="Text 6"/>
          <p:cNvSpPr/>
          <p:nvPr/>
        </p:nvSpPr>
        <p:spPr>
          <a:xfrm>
            <a:off x="5386983" y="5116949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Cascade Hybrid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Applies content-based filtering first, then uses collaborative filtering to refine the recommendations.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3" name="Text 10"/>
          <p:cNvSpPr/>
          <p:nvPr/>
        </p:nvSpPr>
        <p:spPr>
          <a:xfrm>
            <a:off x="9810155" y="5116949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Combination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Merges features from collaborative and content-based models into a single, more comprehensive recommendation algorithm.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741283"/>
            <a:ext cx="7673340" cy="1313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Implementation and Deployment Considerations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330" y="2369582"/>
            <a:ext cx="7673340" cy="5118735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950" y="2377202"/>
            <a:ext cx="7658100" cy="12758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952976" y="2510790"/>
            <a:ext cx="3405187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5836" y="2510790"/>
            <a:ext cx="3405187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Ensure the system can handle growing user bases and large datasets.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950" y="3653076"/>
            <a:ext cx="7658100" cy="12758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952976" y="3786664"/>
            <a:ext cx="3405187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Personalization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5836" y="3786664"/>
            <a:ext cx="3405187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Continuously update recommendations based on user feedback and interactions.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2950" y="4928949"/>
            <a:ext cx="7658100" cy="12758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952976" y="5062537"/>
            <a:ext cx="3405187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Explainability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5836" y="5062537"/>
            <a:ext cx="3405187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Provide users with transparent and interpretable reasons for the recommendations.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2950" y="6204823"/>
            <a:ext cx="7658100" cy="12758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952976" y="6338411"/>
            <a:ext cx="3405187" cy="3362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Deployment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5836" y="6338411"/>
            <a:ext cx="3405187" cy="1008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Integrate the recommendation system seamlessly into the existing movie platform or application.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Movie Recommendation System Using Natural Language 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Discover a cutting-edge movie recommendation system that leverages the power of Natural Language Processing (NLP) to provide personalized, insightful, and engaging film suggestions tailored to your unique preferences and interests.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6003012"/>
            <a:ext cx="4480084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9893"/>
            <a:ext cx="992207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to Recommender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648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Understanding Recommender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1122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Recommender systems are algorithms that analyze user preferences and behaviors to suggest content, products, or services that users are likely to enjoy.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5648"/>
            <a:ext cx="32588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6792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This approach uses past user interactions and ratings to make recommendations, identifying patterns and suggesting items similar to those a user has liked before.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5648"/>
            <a:ext cx="32588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6792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This method analyzes the attributes of items (e.g., movie genres, actors, directors) to make recommendations based on a user's preferences and interests.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Challenges in Traditional Recommender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5" name="Text 2"/>
          <p:cNvSpPr/>
          <p:nvPr/>
        </p:nvSpPr>
        <p:spPr>
          <a:xfrm>
            <a:off x="6450211" y="3027521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Sparsity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92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Limited user data and ratings can make it challenging to generate accurate recommendations.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9" name="Text 6"/>
          <p:cNvSpPr/>
          <p:nvPr/>
        </p:nvSpPr>
        <p:spPr>
          <a:xfrm>
            <a:off x="10341888" y="3027521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Cold Start Problem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2929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New users or items have limited data, making it difficult to provide relevant recommendations.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3" name="Text 10"/>
          <p:cNvSpPr/>
          <p:nvPr/>
        </p:nvSpPr>
        <p:spPr>
          <a:xfrm>
            <a:off x="6450211" y="5451515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50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923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Handling large volumes of users and items can pose computational challenges.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366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</p:spPr>
      </p:sp>
      <p:sp>
        <p:nvSpPr>
          <p:cNvPr id="17" name="Text 14"/>
          <p:cNvSpPr/>
          <p:nvPr/>
        </p:nvSpPr>
        <p:spPr>
          <a:xfrm>
            <a:off x="10341888" y="5451515"/>
            <a:ext cx="17014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366504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Biased Recommendations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211253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Algorithms can sometimes be biased towards certain items or user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1093232"/>
            <a:ext cx="7647861" cy="13358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Natural Language Processing (NLP) Techniques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2749748"/>
            <a:ext cx="3717131" cy="2257425"/>
          </a:xfrm>
          <a:prstGeom prst="roundRect">
            <a:avLst>
              <a:gd name="adj" fmla="val 1420"/>
            </a:avLst>
          </a:prstGeom>
          <a:solidFill>
            <a:srgbClr val="433550"/>
          </a:solidFill>
        </p:spPr>
      </p:sp>
      <p:sp>
        <p:nvSpPr>
          <p:cNvPr id="5" name="Text 2"/>
          <p:cNvSpPr/>
          <p:nvPr/>
        </p:nvSpPr>
        <p:spPr>
          <a:xfrm>
            <a:off x="961787" y="2963466"/>
            <a:ext cx="2672001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Text Preprocessing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1787" y="3425666"/>
            <a:ext cx="3289697" cy="1367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Techniques like tokenization, lemmatization, and stopword removal to prepare text data for analysis.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918" y="2749748"/>
            <a:ext cx="3717131" cy="2257425"/>
          </a:xfrm>
          <a:prstGeom prst="roundRect">
            <a:avLst>
              <a:gd name="adj" fmla="val 1420"/>
            </a:avLst>
          </a:prstGeom>
          <a:solidFill>
            <a:srgbClr val="433550"/>
          </a:solidFill>
        </p:spPr>
      </p:sp>
      <p:sp>
        <p:nvSpPr>
          <p:cNvPr id="8" name="Text 5"/>
          <p:cNvSpPr/>
          <p:nvPr/>
        </p:nvSpPr>
        <p:spPr>
          <a:xfrm>
            <a:off x="4892635" y="2963466"/>
            <a:ext cx="2672001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Sentiment Analysis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635" y="3425666"/>
            <a:ext cx="3289697" cy="1025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Identifying the emotional tone and sentiment expressed in user reviews and descriptions.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5220891"/>
            <a:ext cx="3717131" cy="1915478"/>
          </a:xfrm>
          <a:prstGeom prst="roundRect">
            <a:avLst>
              <a:gd name="adj" fmla="val 1674"/>
            </a:avLst>
          </a:prstGeom>
          <a:solidFill>
            <a:srgbClr val="433550"/>
          </a:solidFill>
        </p:spPr>
      </p:sp>
      <p:sp>
        <p:nvSpPr>
          <p:cNvPr id="11" name="Text 8"/>
          <p:cNvSpPr/>
          <p:nvPr/>
        </p:nvSpPr>
        <p:spPr>
          <a:xfrm>
            <a:off x="961787" y="5434608"/>
            <a:ext cx="2672001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Topic Modeling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1787" y="5896808"/>
            <a:ext cx="3289697" cy="1025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Discovering the underlying themes and topics within movie-related text data.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918" y="5220891"/>
            <a:ext cx="3717131" cy="1915478"/>
          </a:xfrm>
          <a:prstGeom prst="roundRect">
            <a:avLst>
              <a:gd name="adj" fmla="val 1674"/>
            </a:avLst>
          </a:prstGeom>
          <a:solidFill>
            <a:srgbClr val="433550"/>
          </a:solidFill>
        </p:spPr>
      </p:sp>
      <p:sp>
        <p:nvSpPr>
          <p:cNvPr id="14" name="Text 11"/>
          <p:cNvSpPr/>
          <p:nvPr/>
        </p:nvSpPr>
        <p:spPr>
          <a:xfrm>
            <a:off x="4892635" y="5434608"/>
            <a:ext cx="2672001" cy="333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Word Embeddings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2635" y="5896808"/>
            <a:ext cx="3289697" cy="10258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Representing words as numerical vectors to capture semantic relationships and similarities.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Preprocessing and Text Cleaning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484715"/>
            <a:ext cx="6688931" cy="581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Gather relevant text data, such as movie descriptions, reviews, and user comments.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546396"/>
            <a:ext cx="2273260" cy="284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Tokenization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939540"/>
            <a:ext cx="6688931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Split the text into individual words or n-grams to prepare for further analysis.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Stop Word Removal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Eliminate common words that don't contribute to the meaning of the text.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Lemmatization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Convert words to their base forms to improve the accuracy of text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964525"/>
            <a:ext cx="7594997" cy="1383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Feature Extraction and Representation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2" y="2679383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453765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Bag-of-Words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932158"/>
            <a:ext cx="3631525" cy="708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Represent text as a frequency vector of unique words.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2679383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453765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TF-IDF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932158"/>
            <a:ext cx="3631644" cy="708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Measure the importance of words based on their frequency and rarity.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Word Embeddings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708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Numerical representations of words that capture semantic relationships.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Topic Modeling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708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Discover the underlying themes and topics within the text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Sentiment Analysis and Emotion Detection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</p:spPr>
      </p:sp>
      <p:sp>
        <p:nvSpPr>
          <p:cNvPr id="7" name="Text 4"/>
          <p:cNvSpPr/>
          <p:nvPr/>
        </p:nvSpPr>
        <p:spPr>
          <a:xfrm>
            <a:off x="6505932" y="2645569"/>
            <a:ext cx="165378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Lexicon-Based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Analyze the sentiment of text by matching words to predefined sentiment dictionaries.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</p:spPr>
      </p:sp>
      <p:sp>
        <p:nvSpPr>
          <p:cNvPr id="12" name="Text 9"/>
          <p:cNvSpPr/>
          <p:nvPr/>
        </p:nvSpPr>
        <p:spPr>
          <a:xfrm>
            <a:off x="6505932" y="4489013"/>
            <a:ext cx="165378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Machine Learning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Train models to classify the sentiment of text based on labeled training data.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</p:spPr>
      </p:sp>
      <p:sp>
        <p:nvSpPr>
          <p:cNvPr id="17" name="Text 14"/>
          <p:cNvSpPr/>
          <p:nvPr/>
        </p:nvSpPr>
        <p:spPr>
          <a:xfrm>
            <a:off x="6505932" y="6332458"/>
            <a:ext cx="165378" cy="330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Deep Learning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Leverage neural networks to capture complex patterns and nuances in sentiment expression.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Collaborative Filtering and Content-Based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32588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Recommend movies based on similar user preferences and behaviors, identifying patterns in user ratings and interactions.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2588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Suggest movies based on their attributes, such as genres, actors, directors, and plot descriptions, matching user preferences.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Hybrid Approaches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anose="020B0803050000020004" pitchFamily="34" charset="0"/>
                <a:ea typeface="Fira Sans" panose="020B0803050000020004" pitchFamily="34" charset="-122"/>
                <a:cs typeface="Fira Sans" panose="020B0803050000020004" pitchFamily="34" charset="-120"/>
              </a:rPr>
              <a:t>Combine collaborative and content-based filtering to leverage the strengths of both methods and provide more accurate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4439</Words>
  <Application>WPS Presentation</Application>
  <PresentationFormat>On-screen Show (16:9)</PresentationFormat>
  <Paragraphs>186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Inconsolata Bold</vt:lpstr>
      <vt:lpstr>Segoe Print</vt:lpstr>
      <vt:lpstr>Inconsolata Bold</vt:lpstr>
      <vt:lpstr>Inconsolata Bold</vt:lpstr>
      <vt:lpstr>Fira Sans</vt:lpstr>
      <vt:lpstr>Fira Sans</vt:lpstr>
      <vt:lpstr>Fira Sans</vt:lpstr>
      <vt:lpstr>Fira Sans Bold</vt:lpstr>
      <vt:lpstr>Fira Sans Bold</vt:lpstr>
      <vt:lpstr>Fira Sans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MOHAMMED SALIM SHAILH Auto</cp:lastModifiedBy>
  <cp:revision>3</cp:revision>
  <dcterms:created xsi:type="dcterms:W3CDTF">2024-10-08T11:40:00Z</dcterms:created>
  <dcterms:modified xsi:type="dcterms:W3CDTF">2024-10-08T13:00:38Z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F0FBFD94A82049B89864F73CBC780B73_13</vt:lpwstr>
  </property>
  <property fmtid="{D5CDD505-2E9C-101B-9397-08002B2CF9AE}" pid="3" name="KSOProductBuildVer">
    <vt:lpwstr>1033-12.2.0.18283</vt:lpwstr>
  </property>
</Properties>
</file>